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54554-9562-4D1B-AD29-DEC2214DF86F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DE486-3138-4184-B4EB-11861F9536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DE486-3138-4184-B4EB-11861F95369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9A1666-336C-4306-A2CA-F65DE9C5378A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0448E3-9837-46B1-BFC2-1D370D901D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jpeg"/><Relationship Id="rId3" Type="http://schemas.openxmlformats.org/officeDocument/2006/relationships/hyperlink" Target="http://images.google.com/imgres?imgurl=http://tippinthescales.files.wordpress.com/2008/12/humbug-scrooge.jpg&amp;imgrefurl=http://tippinthescales.wordpress.com/2008/12/10/scrooge-meme/&amp;usg=__ZCIo9baXeNIm6dzt2YvwHNnvgZ4=&amp;h=300&amp;w=400&amp;sz=31&amp;hl=en&amp;start=4&amp;tbnid=RIZsjvJGt3xsMM:&amp;tbnh=93&amp;tbnw=124&amp;prev=/images%3Fq%3DScrooge%26gbv%3D2%26hl%3Den%26safe%3Dactive" TargetMode="External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t0.gstatic.com/images?q=tbn:RIZsjvJGt3xsMM:http://tippinthescales.files.wordpress.com/2008/12/humbug-scroog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9700" y="5819775"/>
            <a:ext cx="1384300" cy="1038225"/>
          </a:xfrm>
          <a:prstGeom prst="rect">
            <a:avLst/>
          </a:prstGeom>
          <a:noFill/>
        </p:spPr>
      </p:pic>
      <p:pic>
        <p:nvPicPr>
          <p:cNvPr id="13315" name="Picture 3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0"/>
            <a:ext cx="1558265" cy="1569268"/>
          </a:xfrm>
          <a:prstGeom prst="rect">
            <a:avLst/>
          </a:prstGeom>
          <a:noFill/>
        </p:spPr>
      </p:pic>
      <p:pic>
        <p:nvPicPr>
          <p:cNvPr id="13317" name="Picture 5" descr="C:\Documents and Settings\mscslab.WA\Local Settings\Temporary Internet Files\Content.IE5\MCA19WMW\MCj0413686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8600"/>
            <a:ext cx="2057399" cy="1207296"/>
          </a:xfrm>
          <a:prstGeom prst="rect">
            <a:avLst/>
          </a:prstGeom>
          <a:noFill/>
        </p:spPr>
      </p:pic>
      <p:pic>
        <p:nvPicPr>
          <p:cNvPr id="13319" name="Picture 7" descr="C:\Documents and Settings\mscslab.WA\Local Settings\Temporary Internet Files\Content.IE5\YBTD4MIM\MPj0442318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4343400"/>
            <a:ext cx="1981200" cy="1446203"/>
          </a:xfrm>
          <a:prstGeom prst="rect">
            <a:avLst/>
          </a:prstGeom>
          <a:noFill/>
        </p:spPr>
      </p:pic>
      <p:pic>
        <p:nvPicPr>
          <p:cNvPr id="13320" name="Picture 8" descr="C:\Documents and Settings\mscslab.WA\Local Settings\Temporary Internet Files\Content.IE5\MCA19WMW\MCj0412494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0200" y="1676400"/>
            <a:ext cx="1338494" cy="135349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914400" y="3352800"/>
            <a:ext cx="24975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courage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05200" y="381000"/>
            <a:ext cx="2917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blessings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86200" y="1143000"/>
            <a:ext cx="1646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pride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21" name="Picture 9" descr="C:\Documents and Settings\mscslab.WA\Local Settings\Temporary Internet Files\Content.IE5\8IAO1QG6\MPj0440281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4600" y="4343400"/>
            <a:ext cx="1473200" cy="2209800"/>
          </a:xfrm>
          <a:prstGeom prst="rect">
            <a:avLst/>
          </a:prstGeom>
          <a:noFill/>
        </p:spPr>
      </p:pic>
      <p:pic>
        <p:nvPicPr>
          <p:cNvPr id="13322" name="Picture 10" descr="C:\Documents and Settings\mscslab.WA\Local Settings\Temporary Internet Files\Content.IE5\MCA19WMW\MPj04464470000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447800"/>
            <a:ext cx="1295400" cy="1939867"/>
          </a:xfrm>
          <a:prstGeom prst="rect">
            <a:avLst/>
          </a:prstGeom>
          <a:noFill/>
        </p:spPr>
      </p:pic>
      <p:pic>
        <p:nvPicPr>
          <p:cNvPr id="13323" name="Picture 11" descr="C:\Documents and Settings\mscslab.WA\Local Settings\Temporary Internet Files\Content.IE5\MCA19WMW\MPj04465990000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00800" y="228600"/>
            <a:ext cx="2259799" cy="1752600"/>
          </a:xfrm>
          <a:prstGeom prst="rect">
            <a:avLst/>
          </a:prstGeom>
          <a:noFill/>
        </p:spPr>
      </p:pic>
      <p:pic>
        <p:nvPicPr>
          <p:cNvPr id="13324" name="Picture 12" descr="C:\Documents and Settings\mscslab.WA\Local Settings\Temporary Internet Files\Content.IE5\8IAO1QG6\MPj04384260000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2800" y="2057400"/>
            <a:ext cx="1429657" cy="1905000"/>
          </a:xfrm>
          <a:prstGeom prst="rect">
            <a:avLst/>
          </a:prstGeom>
          <a:noFill/>
        </p:spPr>
      </p:pic>
      <p:pic>
        <p:nvPicPr>
          <p:cNvPr id="13325" name="Picture 13" descr="C:\Documents and Settings\mscslab.WA\Local Settings\Temporary Internet Files\Content.IE5\90W33VH7\MPj04383940000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05400" y="2057400"/>
            <a:ext cx="2287304" cy="1527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</TotalTime>
  <Words>4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</dc:creator>
  <cp:lastModifiedBy>WA</cp:lastModifiedBy>
  <cp:revision>5</cp:revision>
  <dcterms:created xsi:type="dcterms:W3CDTF">2009-12-03T18:24:53Z</dcterms:created>
  <dcterms:modified xsi:type="dcterms:W3CDTF">2009-12-03T18:54:06Z</dcterms:modified>
</cp:coreProperties>
</file>